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9BA75B-51F0-4F46-B1AA-53617C41167E}" v="1" dt="2024-10-15T01:50:32.4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>
      <p:cViewPr>
        <p:scale>
          <a:sx n="200" d="100"/>
          <a:sy n="200" d="100"/>
        </p:scale>
        <p:origin x="174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Teo" userId="92707804-6554-46aa-97a7-e3a2beee04b0" providerId="ADAL" clId="{A37067FB-A66E-4529-9AC2-FDF4D4A25F77}"/>
    <pc:docChg chg="undo custSel addSld delSld modSld addSection modSection">
      <pc:chgData name="Valerie Teo" userId="92707804-6554-46aa-97a7-e3a2beee04b0" providerId="ADAL" clId="{A37067FB-A66E-4529-9AC2-FDF4D4A25F77}" dt="2024-09-20T02:48:45.029" v="339" actId="20577"/>
      <pc:docMkLst>
        <pc:docMk/>
      </pc:docMkLst>
      <pc:sldChg chg="modSp add mod">
        <pc:chgData name="Valerie Teo" userId="92707804-6554-46aa-97a7-e3a2beee04b0" providerId="ADAL" clId="{A37067FB-A66E-4529-9AC2-FDF4D4A25F77}" dt="2024-09-19T05:30:32.469" v="320" actId="20577"/>
        <pc:sldMkLst>
          <pc:docMk/>
          <pc:sldMk cId="139158855" sldId="256"/>
        </pc:sldMkLst>
        <pc:spChg chg="mod">
          <ac:chgData name="Valerie Teo" userId="92707804-6554-46aa-97a7-e3a2beee04b0" providerId="ADAL" clId="{A37067FB-A66E-4529-9AC2-FDF4D4A25F77}" dt="2024-09-19T05:30:32.469" v="320" actId="20577"/>
          <ac:spMkLst>
            <pc:docMk/>
            <pc:sldMk cId="139158855" sldId="256"/>
            <ac:spMk id="16" creationId="{00000000-0000-0000-0000-000000000000}"/>
          </ac:spMkLst>
        </pc:spChg>
        <pc:spChg chg="mod">
          <ac:chgData name="Valerie Teo" userId="92707804-6554-46aa-97a7-e3a2beee04b0" providerId="ADAL" clId="{A37067FB-A66E-4529-9AC2-FDF4D4A25F77}" dt="2024-09-19T05:28:38.861" v="275" actId="20577"/>
          <ac:spMkLst>
            <pc:docMk/>
            <pc:sldMk cId="139158855" sldId="256"/>
            <ac:spMk id="17" creationId="{00000000-0000-0000-0000-000000000000}"/>
          </ac:spMkLst>
        </pc:spChg>
      </pc:sldChg>
      <pc:sldChg chg="add">
        <pc:chgData name="Valerie Teo" userId="92707804-6554-46aa-97a7-e3a2beee04b0" providerId="ADAL" clId="{A37067FB-A66E-4529-9AC2-FDF4D4A25F77}" dt="2024-09-19T05:23:56.259" v="192"/>
        <pc:sldMkLst>
          <pc:docMk/>
          <pc:sldMk cId="2451576683" sldId="257"/>
        </pc:sldMkLst>
      </pc:sldChg>
      <pc:sldChg chg="modSp add mod">
        <pc:chgData name="Valerie Teo" userId="92707804-6554-46aa-97a7-e3a2beee04b0" providerId="ADAL" clId="{A37067FB-A66E-4529-9AC2-FDF4D4A25F77}" dt="2024-09-20T02:48:45.029" v="339" actId="20577"/>
        <pc:sldMkLst>
          <pc:docMk/>
          <pc:sldMk cId="1898790843" sldId="258"/>
        </pc:sldMkLst>
        <pc:spChg chg="mod">
          <ac:chgData name="Valerie Teo" userId="92707804-6554-46aa-97a7-e3a2beee04b0" providerId="ADAL" clId="{A37067FB-A66E-4529-9AC2-FDF4D4A25F77}" dt="2024-09-20T02:48:45.029" v="339" actId="20577"/>
          <ac:spMkLst>
            <pc:docMk/>
            <pc:sldMk cId="1898790843" sldId="258"/>
            <ac:spMk id="16" creationId="{00000000-0000-0000-0000-000000000000}"/>
          </ac:spMkLst>
        </pc:spChg>
      </pc:sldChg>
      <pc:sldChg chg="add del">
        <pc:chgData name="Valerie Teo" userId="92707804-6554-46aa-97a7-e3a2beee04b0" providerId="ADAL" clId="{A37067FB-A66E-4529-9AC2-FDF4D4A25F77}" dt="2024-09-19T05:23:49.274" v="189" actId="2696"/>
        <pc:sldMkLst>
          <pc:docMk/>
          <pc:sldMk cId="1982103642" sldId="258"/>
        </pc:sldMkLst>
      </pc:sldChg>
      <pc:sldChg chg="add">
        <pc:chgData name="Valerie Teo" userId="92707804-6554-46aa-97a7-e3a2beee04b0" providerId="ADAL" clId="{A37067FB-A66E-4529-9AC2-FDF4D4A25F77}" dt="2024-09-19T05:23:52.481" v="190"/>
        <pc:sldMkLst>
          <pc:docMk/>
          <pc:sldMk cId="805095455" sldId="259"/>
        </pc:sldMkLst>
      </pc:sldChg>
      <pc:sldChg chg="add del">
        <pc:chgData name="Valerie Teo" userId="92707804-6554-46aa-97a7-e3a2beee04b0" providerId="ADAL" clId="{A37067FB-A66E-4529-9AC2-FDF4D4A25F77}" dt="2024-09-19T05:23:49.274" v="189" actId="2696"/>
        <pc:sldMkLst>
          <pc:docMk/>
          <pc:sldMk cId="2330127554" sldId="259"/>
        </pc:sldMkLst>
      </pc:sldChg>
    </pc:docChg>
  </pc:docChgLst>
  <pc:docChgLst>
    <pc:chgData name="David Li" userId="S::david.li@marmonfoodservice.com::dd1acb43-b62d-40bf-9929-a0bff084d9db" providerId="AD" clId="Web-{F8B6E374-CDAD-F129-8221-650B23B2100B}"/>
    <pc:docChg chg="modSld">
      <pc:chgData name="David Li" userId="S::david.li@marmonfoodservice.com::dd1acb43-b62d-40bf-9929-a0bff084d9db" providerId="AD" clId="Web-{F8B6E374-CDAD-F129-8221-650B23B2100B}" dt="2024-10-11T03:20:52.449" v="85" actId="20577"/>
      <pc:docMkLst>
        <pc:docMk/>
      </pc:docMkLst>
      <pc:sldChg chg="addSp delSp modSp">
        <pc:chgData name="David Li" userId="S::david.li@marmonfoodservice.com::dd1acb43-b62d-40bf-9929-a0bff084d9db" providerId="AD" clId="Web-{F8B6E374-CDAD-F129-8221-650B23B2100B}" dt="2024-10-11T03:20:52.449" v="85" actId="20577"/>
        <pc:sldMkLst>
          <pc:docMk/>
          <pc:sldMk cId="139158855" sldId="256"/>
        </pc:sldMkLst>
        <pc:spChg chg="mod">
          <ac:chgData name="David Li" userId="S::david.li@marmonfoodservice.com::dd1acb43-b62d-40bf-9929-a0bff084d9db" providerId="AD" clId="Web-{F8B6E374-CDAD-F129-8221-650B23B2100B}" dt="2024-10-11T03:08:05.168" v="58" actId="20577"/>
          <ac:spMkLst>
            <pc:docMk/>
            <pc:sldMk cId="139158855" sldId="256"/>
            <ac:spMk id="16" creationId="{00000000-0000-0000-0000-000000000000}"/>
          </ac:spMkLst>
        </pc:spChg>
        <pc:spChg chg="mod">
          <ac:chgData name="David Li" userId="S::david.li@marmonfoodservice.com::dd1acb43-b62d-40bf-9929-a0bff084d9db" providerId="AD" clId="Web-{F8B6E374-CDAD-F129-8221-650B23B2100B}" dt="2024-10-11T03:20:52.449" v="85" actId="20577"/>
          <ac:spMkLst>
            <pc:docMk/>
            <pc:sldMk cId="139158855" sldId="256"/>
            <ac:spMk id="17" creationId="{00000000-0000-0000-0000-000000000000}"/>
          </ac:spMkLst>
        </pc:spChg>
        <pc:inkChg chg="add del">
          <ac:chgData name="David Li" userId="S::david.li@marmonfoodservice.com::dd1acb43-b62d-40bf-9929-a0bff084d9db" providerId="AD" clId="Web-{F8B6E374-CDAD-F129-8221-650B23B2100B}" dt="2024-10-11T03:17:23.996" v="69"/>
          <ac:inkMkLst>
            <pc:docMk/>
            <pc:sldMk cId="139158855" sldId="256"/>
            <ac:inkMk id="3" creationId="{A3E012FE-A8A2-4C57-22FA-22C4237192BC}"/>
          </ac:inkMkLst>
        </pc:inkChg>
        <pc:inkChg chg="add del">
          <ac:chgData name="David Li" userId="S::david.li@marmonfoodservice.com::dd1acb43-b62d-40bf-9929-a0bff084d9db" providerId="AD" clId="Web-{F8B6E374-CDAD-F129-8221-650B23B2100B}" dt="2024-10-11T03:13:32.418" v="62"/>
          <ac:inkMkLst>
            <pc:docMk/>
            <pc:sldMk cId="139158855" sldId="256"/>
            <ac:inkMk id="8" creationId="{8DF6EAD8-8FBE-E010-6669-0580309BD4CA}"/>
          </ac:inkMkLst>
        </pc:inkChg>
      </pc:sldChg>
    </pc:docChg>
  </pc:docChgLst>
  <pc:docChgLst>
    <pc:chgData name="Valerie Teo" userId="92707804-6554-46aa-97a7-e3a2beee04b0" providerId="ADAL" clId="{D59BA75B-51F0-4F46-B1AA-53617C41167E}"/>
    <pc:docChg chg="undo custSel delSld modSld delSection modSection">
      <pc:chgData name="Valerie Teo" userId="92707804-6554-46aa-97a7-e3a2beee04b0" providerId="ADAL" clId="{D59BA75B-51F0-4F46-B1AA-53617C41167E}" dt="2024-10-15T02:19:18.940" v="10" actId="113"/>
      <pc:docMkLst>
        <pc:docMk/>
      </pc:docMkLst>
      <pc:sldChg chg="modSp mod">
        <pc:chgData name="Valerie Teo" userId="92707804-6554-46aa-97a7-e3a2beee04b0" providerId="ADAL" clId="{D59BA75B-51F0-4F46-B1AA-53617C41167E}" dt="2024-10-15T02:19:16.049" v="9" actId="113"/>
        <pc:sldMkLst>
          <pc:docMk/>
          <pc:sldMk cId="139158855" sldId="256"/>
        </pc:sldMkLst>
        <pc:spChg chg="mod">
          <ac:chgData name="Valerie Teo" userId="92707804-6554-46aa-97a7-e3a2beee04b0" providerId="ADAL" clId="{D59BA75B-51F0-4F46-B1AA-53617C41167E}" dt="2024-10-15T02:19:16.049" v="9" actId="113"/>
          <ac:spMkLst>
            <pc:docMk/>
            <pc:sldMk cId="139158855" sldId="256"/>
            <ac:spMk id="3" creationId="{3707AD62-E005-1AA6-54DA-F1EFF58D3CAA}"/>
          </ac:spMkLst>
        </pc:spChg>
      </pc:sldChg>
      <pc:sldChg chg="addSp delSp modSp mod">
        <pc:chgData name="Valerie Teo" userId="92707804-6554-46aa-97a7-e3a2beee04b0" providerId="ADAL" clId="{D59BA75B-51F0-4F46-B1AA-53617C41167E}" dt="2024-10-15T02:19:18.940" v="10" actId="113"/>
        <pc:sldMkLst>
          <pc:docMk/>
          <pc:sldMk cId="2451576683" sldId="257"/>
        </pc:sldMkLst>
        <pc:spChg chg="add mod">
          <ac:chgData name="Valerie Teo" userId="92707804-6554-46aa-97a7-e3a2beee04b0" providerId="ADAL" clId="{D59BA75B-51F0-4F46-B1AA-53617C41167E}" dt="2024-10-15T02:19:18.940" v="10" actId="113"/>
          <ac:spMkLst>
            <pc:docMk/>
            <pc:sldMk cId="2451576683" sldId="257"/>
            <ac:spMk id="2" creationId="{25BFFD5A-552A-2B2F-AD52-475771E7F24C}"/>
          </ac:spMkLst>
        </pc:spChg>
        <pc:spChg chg="del">
          <ac:chgData name="Valerie Teo" userId="92707804-6554-46aa-97a7-e3a2beee04b0" providerId="ADAL" clId="{D59BA75B-51F0-4F46-B1AA-53617C41167E}" dt="2024-10-15T01:50:32.177" v="5" actId="478"/>
          <ac:spMkLst>
            <pc:docMk/>
            <pc:sldMk cId="2451576683" sldId="257"/>
            <ac:spMk id="3" creationId="{E8E20565-FFD9-F16B-6DD6-55BB9DF59BB9}"/>
          </ac:spMkLst>
        </pc:spChg>
      </pc:sldChg>
      <pc:sldChg chg="del">
        <pc:chgData name="Valerie Teo" userId="92707804-6554-46aa-97a7-e3a2beee04b0" providerId="ADAL" clId="{D59BA75B-51F0-4F46-B1AA-53617C41167E}" dt="2024-10-15T01:46:43.668" v="0" actId="47"/>
        <pc:sldMkLst>
          <pc:docMk/>
          <pc:sldMk cId="1898790843" sldId="258"/>
        </pc:sldMkLst>
      </pc:sldChg>
      <pc:sldChg chg="del">
        <pc:chgData name="Valerie Teo" userId="92707804-6554-46aa-97a7-e3a2beee04b0" providerId="ADAL" clId="{D59BA75B-51F0-4F46-B1AA-53617C41167E}" dt="2024-10-15T01:46:43.668" v="0" actId="47"/>
        <pc:sldMkLst>
          <pc:docMk/>
          <pc:sldMk cId="805095455" sldId="259"/>
        </pc:sldMkLst>
      </pc:sldChg>
    </pc:docChg>
  </pc:docChgLst>
  <pc:docChgLst>
    <pc:chgData name="Valerie Teo" userId="S::valerie.teo@marmonfoodservice.com::92707804-6554-46aa-97a7-e3a2beee04b0" providerId="AD" clId="Web-{6E3FA03D-E3DC-118B-486A-9F06B5822087}"/>
    <pc:docChg chg="modSld">
      <pc:chgData name="Valerie Teo" userId="S::valerie.teo@marmonfoodservice.com::92707804-6554-46aa-97a7-e3a2beee04b0" providerId="AD" clId="Web-{6E3FA03D-E3DC-118B-486A-9F06B5822087}" dt="2024-10-14T01:17:02.855" v="72"/>
      <pc:docMkLst>
        <pc:docMk/>
      </pc:docMkLst>
      <pc:sldChg chg="addSp delSp modSp">
        <pc:chgData name="Valerie Teo" userId="S::valerie.teo@marmonfoodservice.com::92707804-6554-46aa-97a7-e3a2beee04b0" providerId="AD" clId="Web-{6E3FA03D-E3DC-118B-486A-9F06B5822087}" dt="2024-10-14T01:16:26.448" v="65" actId="20577"/>
        <pc:sldMkLst>
          <pc:docMk/>
          <pc:sldMk cId="139158855" sldId="256"/>
        </pc:sldMkLst>
        <pc:spChg chg="add mod">
          <ac:chgData name="Valerie Teo" userId="S::valerie.teo@marmonfoodservice.com::92707804-6554-46aa-97a7-e3a2beee04b0" providerId="AD" clId="Web-{6E3FA03D-E3DC-118B-486A-9F06B5822087}" dt="2024-10-14T01:16:26.448" v="65" actId="20577"/>
          <ac:spMkLst>
            <pc:docMk/>
            <pc:sldMk cId="139158855" sldId="256"/>
            <ac:spMk id="3" creationId="{3707AD62-E005-1AA6-54DA-F1EFF58D3CAA}"/>
          </ac:spMkLst>
        </pc:spChg>
        <pc:spChg chg="del mod">
          <ac:chgData name="Valerie Teo" userId="S::valerie.teo@marmonfoodservice.com::92707804-6554-46aa-97a7-e3a2beee04b0" providerId="AD" clId="Web-{6E3FA03D-E3DC-118B-486A-9F06B5822087}" dt="2024-10-14T01:16:24.213" v="62"/>
          <ac:spMkLst>
            <pc:docMk/>
            <pc:sldMk cId="139158855" sldId="256"/>
            <ac:spMk id="4" creationId="{F53E8576-4D50-B2B3-9E5F-5F4F642438AA}"/>
          </ac:spMkLst>
        </pc:spChg>
        <pc:spChg chg="del mod">
          <ac:chgData name="Valerie Teo" userId="S::valerie.teo@marmonfoodservice.com::92707804-6554-46aa-97a7-e3a2beee04b0" providerId="AD" clId="Web-{6E3FA03D-E3DC-118B-486A-9F06B5822087}" dt="2024-10-14T01:16:14.947" v="58"/>
          <ac:spMkLst>
            <pc:docMk/>
            <pc:sldMk cId="139158855" sldId="256"/>
            <ac:spMk id="7" creationId="{3707AD62-E005-1AA6-54DA-F1EFF58D3CAA}"/>
          </ac:spMkLst>
        </pc:spChg>
        <pc:spChg chg="mod">
          <ac:chgData name="Valerie Teo" userId="S::valerie.teo@marmonfoodservice.com::92707804-6554-46aa-97a7-e3a2beee04b0" providerId="AD" clId="Web-{6E3FA03D-E3DC-118B-486A-9F06B5822087}" dt="2024-10-14T01:15:00.539" v="38" actId="20577"/>
          <ac:spMkLst>
            <pc:docMk/>
            <pc:sldMk cId="139158855" sldId="256"/>
            <ac:spMk id="16" creationId="{00000000-0000-0000-0000-000000000000}"/>
          </ac:spMkLst>
        </pc:spChg>
        <pc:spChg chg="mod">
          <ac:chgData name="Valerie Teo" userId="S::valerie.teo@marmonfoodservice.com::92707804-6554-46aa-97a7-e3a2beee04b0" providerId="AD" clId="Web-{6E3FA03D-E3DC-118B-486A-9F06B5822087}" dt="2024-10-14T01:15:02.398" v="41" actId="20577"/>
          <ac:spMkLst>
            <pc:docMk/>
            <pc:sldMk cId="139158855" sldId="256"/>
            <ac:spMk id="17" creationId="{00000000-0000-0000-0000-000000000000}"/>
          </ac:spMkLst>
        </pc:spChg>
        <pc:spChg chg="mod">
          <ac:chgData name="Valerie Teo" userId="S::valerie.teo@marmonfoodservice.com::92707804-6554-46aa-97a7-e3a2beee04b0" providerId="AD" clId="Web-{6E3FA03D-E3DC-118B-486A-9F06B5822087}" dt="2024-10-14T01:15:26.368" v="45" actId="20577"/>
          <ac:spMkLst>
            <pc:docMk/>
            <pc:sldMk cId="139158855" sldId="256"/>
            <ac:spMk id="1085" creationId="{F5236DDA-7A32-B9B1-83FF-6F260C8D0B61}"/>
          </ac:spMkLst>
        </pc:spChg>
      </pc:sldChg>
      <pc:sldChg chg="addSp delSp modSp">
        <pc:chgData name="Valerie Teo" userId="S::valerie.teo@marmonfoodservice.com::92707804-6554-46aa-97a7-e3a2beee04b0" providerId="AD" clId="Web-{6E3FA03D-E3DC-118B-486A-9F06B5822087}" dt="2024-10-14T01:17:02.855" v="72"/>
        <pc:sldMkLst>
          <pc:docMk/>
          <pc:sldMk cId="2451576683" sldId="257"/>
        </pc:sldMkLst>
        <pc:spChg chg="add">
          <ac:chgData name="Valerie Teo" userId="S::valerie.teo@marmonfoodservice.com::92707804-6554-46aa-97a7-e3a2beee04b0" providerId="AD" clId="Web-{6E3FA03D-E3DC-118B-486A-9F06B5822087}" dt="2024-10-14T01:16:39.167" v="68"/>
          <ac:spMkLst>
            <pc:docMk/>
            <pc:sldMk cId="2451576683" sldId="257"/>
            <ac:spMk id="3" creationId="{E8E20565-FFD9-F16B-6DD6-55BB9DF59BB9}"/>
          </ac:spMkLst>
        </pc:spChg>
        <pc:spChg chg="del">
          <ac:chgData name="Valerie Teo" userId="S::valerie.teo@marmonfoodservice.com::92707804-6554-46aa-97a7-e3a2beee04b0" providerId="AD" clId="Web-{6E3FA03D-E3DC-118B-486A-9F06B5822087}" dt="2024-10-14T01:16:36.057" v="66"/>
          <ac:spMkLst>
            <pc:docMk/>
            <pc:sldMk cId="2451576683" sldId="257"/>
            <ac:spMk id="10" creationId="{5DB4406A-D925-39DC-1358-EB741EAEFD53}"/>
          </ac:spMkLst>
        </pc:spChg>
        <pc:spChg chg="del">
          <ac:chgData name="Valerie Teo" userId="S::valerie.teo@marmonfoodservice.com::92707804-6554-46aa-97a7-e3a2beee04b0" providerId="AD" clId="Web-{6E3FA03D-E3DC-118B-486A-9F06B5822087}" dt="2024-10-14T01:16:38.729" v="67"/>
          <ac:spMkLst>
            <pc:docMk/>
            <pc:sldMk cId="2451576683" sldId="257"/>
            <ac:spMk id="12" creationId="{2454FFAF-148A-76CC-263E-E36D9306EDD5}"/>
          </ac:spMkLst>
        </pc:spChg>
        <pc:spChg chg="mod">
          <ac:chgData name="Valerie Teo" userId="S::valerie.teo@marmonfoodservice.com::92707804-6554-46aa-97a7-e3a2beee04b0" providerId="AD" clId="Web-{6E3FA03D-E3DC-118B-486A-9F06B5822087}" dt="2024-10-14T01:15:43.587" v="49" actId="20577"/>
          <ac:spMkLst>
            <pc:docMk/>
            <pc:sldMk cId="2451576683" sldId="257"/>
            <ac:spMk id="14" creationId="{78CD021F-E5F2-1AA9-B66F-C1B8E0CCAEAE}"/>
          </ac:spMkLst>
        </pc:spChg>
        <pc:picChg chg="mod modCrop">
          <ac:chgData name="Valerie Teo" userId="S::valerie.teo@marmonfoodservice.com::92707804-6554-46aa-97a7-e3a2beee04b0" providerId="AD" clId="Web-{6E3FA03D-E3DC-118B-486A-9F06B5822087}" dt="2024-10-14T01:17:02.855" v="72"/>
          <ac:picMkLst>
            <pc:docMk/>
            <pc:sldMk cId="2451576683" sldId="257"/>
            <ac:picMk id="5" creationId="{EAA61F67-653D-DE12-B7DB-23DA27D618AD}"/>
          </ac:picMkLst>
        </pc:picChg>
      </pc:sldChg>
      <pc:sldChg chg="modSp">
        <pc:chgData name="Valerie Teo" userId="S::valerie.teo@marmonfoodservice.com::92707804-6554-46aa-97a7-e3a2beee04b0" providerId="AD" clId="Web-{6E3FA03D-E3DC-118B-486A-9F06B5822087}" dt="2024-10-14T01:13:02.410" v="15" actId="20577"/>
        <pc:sldMkLst>
          <pc:docMk/>
          <pc:sldMk cId="1898790843" sldId="258"/>
        </pc:sldMkLst>
        <pc:spChg chg="mod">
          <ac:chgData name="Valerie Teo" userId="S::valerie.teo@marmonfoodservice.com::92707804-6554-46aa-97a7-e3a2beee04b0" providerId="AD" clId="Web-{6E3FA03D-E3DC-118B-486A-9F06B5822087}" dt="2024-10-14T01:13:02.410" v="15" actId="20577"/>
          <ac:spMkLst>
            <pc:docMk/>
            <pc:sldMk cId="1898790843" sldId="258"/>
            <ac:spMk id="1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D1F87"/>
                </a:solidFill>
                <a:latin typeface="宋体"/>
                <a:cs typeface="宋体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D1F87"/>
                </a:solidFill>
                <a:latin typeface="宋体"/>
                <a:cs typeface="宋体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D1F87"/>
                </a:solidFill>
                <a:latin typeface="宋体"/>
                <a:cs typeface="宋体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120991" y="9150698"/>
            <a:ext cx="2198253" cy="4019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9253" y="593428"/>
            <a:ext cx="691389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1D1F87"/>
                </a:solidFill>
                <a:latin typeface="宋体"/>
                <a:cs typeface="宋体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3825" y="2357953"/>
            <a:ext cx="4404749" cy="31039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86200" y="6169570"/>
            <a:ext cx="45719" cy="2623795"/>
          </a:xfrm>
          <a:custGeom>
            <a:avLst/>
            <a:gdLst/>
            <a:ahLst/>
            <a:cxnLst/>
            <a:rect l="l" t="t" r="r" b="b"/>
            <a:pathLst>
              <a:path h="2344420">
                <a:moveTo>
                  <a:pt x="0" y="2344420"/>
                </a:moveTo>
                <a:lnTo>
                  <a:pt x="0" y="0"/>
                </a:lnTo>
              </a:path>
            </a:pathLst>
          </a:custGeom>
          <a:ln w="3175">
            <a:solidFill>
              <a:srgbClr val="1D1F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46486" y="6170851"/>
            <a:ext cx="3287314" cy="268791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 panose="00000500000000000000" pitchFamily="2" charset="0"/>
                <a:ea typeface="思源黑体 CN Regular" panose="020B0500000000000000" pitchFamily="34" charset="-122"/>
                <a:cs typeface="Poppins" panose="00000500000000000000" pitchFamily="2" charset="0"/>
              </a:rPr>
              <a:t>Batch Toasting </a:t>
            </a:r>
          </a:p>
          <a:p>
            <a:pPr marL="12700">
              <a:spcBef>
                <a:spcPts val="100"/>
              </a:spcBef>
            </a:pPr>
            <a:r>
              <a:rPr lang="en-US" altLang="zh-CN" sz="1200" dirty="0">
                <a:solidFill>
                  <a:srgbClr val="1D1F87"/>
                </a:solidFill>
                <a:ea typeface="思源黑体 CN Light"/>
              </a:rPr>
              <a:t>Toast 12 pairs of 4-inch bun each time. </a:t>
            </a:r>
          </a:p>
          <a:p>
            <a:pPr marL="12700">
              <a:spcBef>
                <a:spcPts val="100"/>
              </a:spcBef>
            </a:pPr>
            <a:endParaRPr lang="en-US" altLang="zh-CN" sz="1200" b="1" dirty="0">
              <a:solidFill>
                <a:srgbClr val="1D1F87"/>
              </a:solidFill>
              <a:latin typeface="Poppins" panose="00000500000000000000" pitchFamily="2" charset="0"/>
              <a:ea typeface="思源黑体 CN Regular" panose="020B0500000000000000" pitchFamily="34" charset="-122"/>
              <a:cs typeface="Poppins" panose="00000500000000000000" pitchFamily="2" charset="0"/>
            </a:endParaRPr>
          </a:p>
          <a:p>
            <a:pPr marL="12700"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 panose="00000500000000000000" pitchFamily="2" charset="0"/>
                <a:ea typeface="思源黑体 CN Regular" panose="020B0500000000000000" pitchFamily="34" charset="-122"/>
                <a:cs typeface="Poppins" panose="00000500000000000000" pitchFamily="2" charset="0"/>
              </a:rPr>
              <a:t>Flexibly Control Temperature &amp; Time </a:t>
            </a:r>
          </a:p>
          <a:p>
            <a:pPr marL="12700">
              <a:spcBef>
                <a:spcPts val="100"/>
              </a:spcBef>
            </a:pPr>
            <a:r>
              <a:rPr lang="en-US" sz="1200" dirty="0">
                <a:solidFill>
                  <a:srgbClr val="1D1F87"/>
                </a:solidFill>
                <a:ea typeface="思源黑体 CN Light"/>
              </a:rPr>
              <a:t>The toasting temperature and time can be freely adjusted according to the different type of bun to achieve golden caramelization.</a:t>
            </a:r>
          </a:p>
          <a:p>
            <a:pPr marL="12700">
              <a:spcBef>
                <a:spcPts val="100"/>
              </a:spcBef>
            </a:pPr>
            <a:endParaRPr lang="en-US" altLang="zh-CN" sz="1200" dirty="0">
              <a:solidFill>
                <a:srgbClr val="1D1F87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  <a:p>
            <a:pPr marL="12700"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/>
                <a:cs typeface="Poppins"/>
              </a:rPr>
              <a:t>Even Toasting</a:t>
            </a:r>
            <a:r>
              <a:rPr lang="en-US" sz="1200" b="1" dirty="0">
                <a:solidFill>
                  <a:srgbClr val="FF0000"/>
                </a:solidFill>
                <a:latin typeface="Poppins"/>
                <a:cs typeface="Poppins"/>
              </a:rPr>
              <a:t> </a:t>
            </a:r>
            <a:r>
              <a:rPr lang="en-US" sz="1200" b="1" dirty="0">
                <a:solidFill>
                  <a:srgbClr val="1D1F87"/>
                </a:solidFill>
                <a:latin typeface="Poppins"/>
                <a:cs typeface="Poppins"/>
              </a:rPr>
              <a:t>Temperature </a:t>
            </a:r>
            <a:endParaRPr lang="en-US" sz="1200" dirty="0">
              <a:solidFill>
                <a:srgbClr val="000000"/>
              </a:solidFill>
              <a:latin typeface="Poppins"/>
              <a:cs typeface="Poppins"/>
            </a:endParaRPr>
          </a:p>
          <a:p>
            <a:r>
              <a:rPr lang="en-US" sz="1200" dirty="0">
                <a:solidFill>
                  <a:srgbClr val="1D1F87"/>
                </a:solidFill>
                <a:latin typeface="Calibri"/>
                <a:ea typeface="Calibri"/>
                <a:cs typeface="Calibri"/>
              </a:rPr>
              <a:t>Double-layered nickel-plated aluminum heating plates ensure more uniform heating. When baking is finished, an indicator light will turn on, accompanied by an audible alert.</a:t>
            </a:r>
            <a:endParaRPr lang="en-US" dirty="0"/>
          </a:p>
          <a:p>
            <a:pPr marL="12700">
              <a:spcBef>
                <a:spcPts val="100"/>
              </a:spcBef>
            </a:pPr>
            <a:endParaRPr lang="en-US" sz="1200" b="1" dirty="0">
              <a:solidFill>
                <a:srgbClr val="1D1F87"/>
              </a:solidFill>
              <a:latin typeface="Poppins"/>
              <a:ea typeface="思源黑体 CN Light"/>
              <a:cs typeface="Poppi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4800" y="6170851"/>
            <a:ext cx="3403117" cy="245195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/>
                <a:ea typeface="思源黑体 CN Regular"/>
                <a:cs typeface="Poppins"/>
              </a:rPr>
              <a:t>Easy to Clean &amp; Worry-Free Maintenance</a:t>
            </a:r>
            <a:endParaRPr lang="en-US" sz="1200" dirty="0">
              <a:solidFill>
                <a:srgbClr val="000000"/>
              </a:solidFill>
              <a:latin typeface="Poppins"/>
              <a:ea typeface="思源黑体 CN Regular"/>
              <a:cs typeface="Poppins"/>
            </a:endParaRPr>
          </a:p>
          <a:p>
            <a:r>
              <a:rPr lang="en-US" sz="1200" dirty="0">
                <a:solidFill>
                  <a:srgbClr val="1D1F87"/>
                </a:solidFill>
                <a:ea typeface="思源黑体 CN Light"/>
              </a:rPr>
              <a:t>Comes with Teflon paper to prevent sticking;  dual-winged side panels can be rotated for easy cleaning and maintenance.</a:t>
            </a:r>
          </a:p>
          <a:p>
            <a:endParaRPr lang="en-US" sz="1200" dirty="0"/>
          </a:p>
          <a:p>
            <a:pPr marL="12700"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/>
                <a:ea typeface="Calibri"/>
                <a:cs typeface="Poppins"/>
              </a:rPr>
              <a:t>5 Different Compression Adjustments</a:t>
            </a:r>
            <a:endParaRPr lang="en-US" sz="1200">
              <a:solidFill>
                <a:srgbClr val="000000"/>
              </a:solidFill>
              <a:latin typeface="Poppins"/>
              <a:ea typeface="Calibri"/>
              <a:cs typeface="Poppins"/>
            </a:endParaRPr>
          </a:p>
          <a:p>
            <a:pPr marL="12700">
              <a:spcBef>
                <a:spcPts val="100"/>
              </a:spcBef>
            </a:pPr>
            <a:r>
              <a:rPr lang="en-US" sz="1200" dirty="0">
                <a:solidFill>
                  <a:srgbClr val="1D1F87"/>
                </a:solidFill>
                <a:latin typeface="Calibri"/>
                <a:ea typeface="Calibri"/>
                <a:cs typeface="Calibri"/>
              </a:rPr>
              <a:t>The heating platen height can be manually adjusted to ensure that various size buns can be toasted with the best result. </a:t>
            </a:r>
            <a:endParaRPr lang="en-US" dirty="0"/>
          </a:p>
          <a:p>
            <a:endParaRPr lang="en-US" sz="1200" dirty="0"/>
          </a:p>
          <a:p>
            <a:pPr marL="12700">
              <a:spcBef>
                <a:spcPts val="100"/>
              </a:spcBef>
            </a:pPr>
            <a:r>
              <a:rPr lang="en-US" sz="1200" b="1" dirty="0">
                <a:solidFill>
                  <a:srgbClr val="1D1F87"/>
                </a:solidFill>
                <a:latin typeface="Poppins" panose="00000500000000000000" pitchFamily="2" charset="0"/>
                <a:ea typeface="思源黑体 CN Regular" panose="020B0500000000000000" pitchFamily="34" charset="-122"/>
                <a:cs typeface="Poppins" panose="00000500000000000000" pitchFamily="2" charset="0"/>
              </a:rPr>
              <a:t>Longer Machine Lifespan</a:t>
            </a:r>
          </a:p>
          <a:p>
            <a:r>
              <a:rPr lang="en-US" sz="1200" dirty="0">
                <a:solidFill>
                  <a:srgbClr val="1D1F87"/>
                </a:solidFill>
                <a:ea typeface="思源黑体 CN Light"/>
              </a:rPr>
              <a:t>Customized for frequent commercial use, equipped with high-temperature protection.</a:t>
            </a:r>
          </a:p>
        </p:txBody>
      </p:sp>
      <p:sp>
        <p:nvSpPr>
          <p:cNvPr id="1085" name="文本框 1084">
            <a:extLst>
              <a:ext uri="{FF2B5EF4-FFF2-40B4-BE49-F238E27FC236}">
                <a16:creationId xmlns:a16="http://schemas.microsoft.com/office/drawing/2014/main" id="{F5236DDA-7A32-B9B1-83FF-6F260C8D0B61}"/>
              </a:ext>
            </a:extLst>
          </p:cNvPr>
          <p:cNvSpPr txBox="1"/>
          <p:nvPr/>
        </p:nvSpPr>
        <p:spPr>
          <a:xfrm>
            <a:off x="359136" y="5446904"/>
            <a:ext cx="434339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rgbClr val="1D1F87"/>
                </a:solidFill>
                <a:latin typeface="Poppins"/>
                <a:ea typeface="思源黑体 CN Bold"/>
                <a:cs typeface="Poppins"/>
              </a:rPr>
              <a:t>FEATURES</a:t>
            </a:r>
          </a:p>
        </p:txBody>
      </p:sp>
      <p:pic>
        <p:nvPicPr>
          <p:cNvPr id="6" name="图片 5" descr="图片包含 文本&#10;&#10;描述已自动生成">
            <a:extLst>
              <a:ext uri="{FF2B5EF4-FFF2-40B4-BE49-F238E27FC236}">
                <a16:creationId xmlns:a16="http://schemas.microsoft.com/office/drawing/2014/main" id="{FB71AE81-878D-23CB-54B8-9D74E57F70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6" b="29507"/>
          <a:stretch/>
        </p:blipFill>
        <p:spPr>
          <a:xfrm>
            <a:off x="206020" y="450782"/>
            <a:ext cx="2398711" cy="676773"/>
          </a:xfrm>
          <a:prstGeom prst="rect">
            <a:avLst/>
          </a:prstGeom>
        </p:spPr>
      </p:pic>
      <p:sp>
        <p:nvSpPr>
          <p:cNvPr id="3" name="文本框 6">
            <a:extLst>
              <a:ext uri="{FF2B5EF4-FFF2-40B4-BE49-F238E27FC236}">
                <a16:creationId xmlns:a16="http://schemas.microsoft.com/office/drawing/2014/main" id="{3707AD62-E005-1AA6-54DA-F1EFF58D3CAA}"/>
              </a:ext>
            </a:extLst>
          </p:cNvPr>
          <p:cNvSpPr txBox="1"/>
          <p:nvPr/>
        </p:nvSpPr>
        <p:spPr>
          <a:xfrm>
            <a:off x="3733800" y="450782"/>
            <a:ext cx="376770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Knight </a:t>
            </a:r>
            <a:r>
              <a:rPr lang="en-US" altLang="zh-CN" sz="2000" b="1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Toaster</a:t>
            </a:r>
            <a:endParaRPr lang="en-US" sz="2000" b="1" dirty="0">
              <a:solidFill>
                <a:srgbClr val="88B9C5"/>
              </a:solidFill>
              <a:latin typeface="Poppins"/>
              <a:ea typeface="思源黑体 CN Bold"/>
              <a:cs typeface="Poppins"/>
            </a:endParaRPr>
          </a:p>
          <a:p>
            <a:pPr algn="r"/>
            <a:r>
              <a:rPr lang="en-US" altLang="zh-CN" sz="2000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BT-SGM</a:t>
            </a:r>
            <a:endParaRPr lang="en-US" sz="2000" dirty="0">
              <a:solidFill>
                <a:srgbClr val="88B9C5"/>
              </a:solidFill>
              <a:latin typeface="Poppins"/>
              <a:ea typeface="思源黑体 CN Bold"/>
              <a:cs typeface="Poppins"/>
            </a:endParaRPr>
          </a:p>
          <a:p>
            <a:pPr algn="r"/>
            <a:r>
              <a:rPr lang="en-US" sz="1600" i="1" dirty="0">
                <a:solidFill>
                  <a:srgbClr val="1D1F87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Specification Guide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0" name="表格 1070">
            <a:extLst>
              <a:ext uri="{FF2B5EF4-FFF2-40B4-BE49-F238E27FC236}">
                <a16:creationId xmlns:a16="http://schemas.microsoft.com/office/drawing/2014/main" id="{68765139-0E4D-525A-8751-B89218C8A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3134"/>
              </p:ext>
            </p:extLst>
          </p:nvPr>
        </p:nvGraphicFramePr>
        <p:xfrm>
          <a:off x="455612" y="1794134"/>
          <a:ext cx="3197224" cy="2249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752">
                  <a:extLst>
                    <a:ext uri="{9D8B030D-6E8A-4147-A177-3AD203B41FA5}">
                      <a16:colId xmlns:a16="http://schemas.microsoft.com/office/drawing/2014/main" val="2653199724"/>
                    </a:ext>
                  </a:extLst>
                </a:gridCol>
                <a:gridCol w="1966472">
                  <a:extLst>
                    <a:ext uri="{9D8B030D-6E8A-4147-A177-3AD203B41FA5}">
                      <a16:colId xmlns:a16="http://schemas.microsoft.com/office/drawing/2014/main" val="452906839"/>
                    </a:ext>
                  </a:extLst>
                </a:gridCol>
              </a:tblGrid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 pitchFamily="34" charset="-122"/>
                          <a:cs typeface="Poppins" panose="00000500000000000000" pitchFamily="2" charset="0"/>
                        </a:rPr>
                        <a:t>Model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spc="4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BT-SGM</a:t>
                      </a:r>
                      <a:endParaRPr lang="en-US" sz="800" b="0" dirty="0"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376962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 pitchFamily="34" charset="-122"/>
                          <a:cs typeface="Poppins" panose="00000500000000000000" pitchFamily="2" charset="0"/>
                        </a:rPr>
                        <a:t>Product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Knight </a:t>
                      </a:r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Toaster</a:t>
                      </a:r>
                      <a:endParaRPr lang="en-US" sz="800" dirty="0">
                        <a:solidFill>
                          <a:srgbClr val="1D1F87"/>
                        </a:solidFill>
                        <a:latin typeface="Poppins" panose="00000500000000000000" pitchFamily="2" charset="0"/>
                        <a:ea typeface="思源黑体 CN Light" panose="020B0300000000000000" pitchFamily="34" charset="-122"/>
                        <a:cs typeface="Poppins" panose="000005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489266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Product Dimension</a:t>
                      </a:r>
                      <a:endParaRPr lang="en-US" sz="1200" b="0" dirty="0">
                        <a:effectLst/>
                        <a:latin typeface="Poppins" panose="00000500000000000000" pitchFamily="2" charset="0"/>
                        <a:ea typeface="思源黑体 CN Regular" panose="020B050000000000000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W398mm x H275mm x D81mm (open</a:t>
                      </a:r>
                      <a:r>
                        <a:rPr lang="zh-CN" alt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）</a:t>
                      </a:r>
                      <a:endParaRPr lang="en-US" altLang="zh-CN" sz="800" dirty="0">
                        <a:solidFill>
                          <a:srgbClr val="1D1F87"/>
                        </a:solidFill>
                        <a:latin typeface="Poppins" panose="00000500000000000000" pitchFamily="2" charset="0"/>
                        <a:ea typeface="思源黑体 CN Light" panose="020B0300000000000000" pitchFamily="34" charset="-122"/>
                        <a:cs typeface="Poppins" panose="000005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38146"/>
                  </a:ext>
                </a:extLst>
              </a:tr>
              <a:tr h="51229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Regular" panose="020B0500000000000000" pitchFamily="34" charset="-122"/>
                          <a:cs typeface="Poppins" panose="00000500000000000000" pitchFamily="2" charset="0"/>
                        </a:rPr>
                        <a:t>Electric Parameter</a:t>
                      </a:r>
                      <a:endParaRPr lang="en-US" sz="800" dirty="0">
                        <a:solidFill>
                          <a:srgbClr val="1D1F87"/>
                        </a:solidFill>
                        <a:latin typeface="Poppins" panose="00000500000000000000" pitchFamily="2" charset="0"/>
                        <a:ea typeface="思源黑体 CN Regular" panose="020B0500000000000000" pitchFamily="34" charset="-122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Voltage</a:t>
                      </a:r>
                      <a:r>
                        <a:rPr lang="zh-CN" alt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：</a:t>
                      </a:r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220VAC</a:t>
                      </a:r>
                    </a:p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Frequency</a:t>
                      </a:r>
                      <a:r>
                        <a:rPr lang="zh-CN" alt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：</a:t>
                      </a:r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50Hz</a:t>
                      </a:r>
                    </a:p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Power</a:t>
                      </a:r>
                      <a:r>
                        <a:rPr lang="zh-CN" alt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：</a:t>
                      </a:r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2300W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34915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Shipping Weight</a:t>
                      </a:r>
                      <a:endParaRPr lang="en-US" sz="1200" b="0" dirty="0">
                        <a:effectLst/>
                        <a:latin typeface="Poppins" panose="00000500000000000000" pitchFamily="2" charset="0"/>
                        <a:ea typeface="思源黑体 CN Regular" panose="020B050000000000000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32</a:t>
                      </a:r>
                      <a:r>
                        <a:rPr 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kg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763580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algn="l"/>
                      <a:r>
                        <a:rPr lang="en-US" altLang="zh-CN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Regular" panose="020B0500000000000000" pitchFamily="34" charset="-122"/>
                          <a:cs typeface="Poppins" panose="00000500000000000000" pitchFamily="2" charset="0"/>
                        </a:rPr>
                        <a:t>Heating Plate</a:t>
                      </a:r>
                      <a:endParaRPr lang="en-US" sz="800" dirty="0">
                        <a:solidFill>
                          <a:srgbClr val="1D1F87"/>
                        </a:solidFill>
                        <a:latin typeface="Poppins" panose="00000500000000000000" pitchFamily="2" charset="0"/>
                        <a:ea typeface="思源黑体 CN Regular" panose="020B0500000000000000" pitchFamily="34" charset="-122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en-US" sz="800" dirty="0">
                          <a:solidFill>
                            <a:srgbClr val="1D1F87"/>
                          </a:solidFill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Aluminum alloy A356, nickel-plated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748472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Warranty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One year</a:t>
                      </a:r>
                      <a:endParaRPr lang="en-US" sz="1200" b="0" dirty="0">
                        <a:effectLst/>
                        <a:latin typeface="Poppins" panose="00000500000000000000" pitchFamily="2" charset="0"/>
                        <a:ea typeface="思源黑体 CN Regular" panose="020B0500000000000000"/>
                        <a:cs typeface="Poppins" panose="000005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61689"/>
                  </a:ext>
                </a:extLst>
              </a:tr>
              <a:tr h="155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Agency</a:t>
                      </a:r>
                      <a:r>
                        <a:rPr lang="zh-CN" altLang="en-US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 </a:t>
                      </a:r>
                      <a:r>
                        <a:rPr lang="en-US" altLang="zh-CN" sz="800" b="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Regular" panose="020B0500000000000000"/>
                          <a:cs typeface="Poppins" panose="00000500000000000000" pitchFamily="2" charset="0"/>
                        </a:rPr>
                        <a:t>Listing</a:t>
                      </a:r>
                      <a:endParaRPr lang="en-US" altLang="zh-CN" sz="1200" b="0" dirty="0">
                        <a:effectLst/>
                        <a:latin typeface="Poppins" panose="00000500000000000000" pitchFamily="2" charset="0"/>
                        <a:ea typeface="思源黑体 CN Regular" panose="020B0500000000000000"/>
                        <a:cs typeface="Poppins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2E3092"/>
                          </a:solidFill>
                          <a:effectLst/>
                          <a:latin typeface="Poppins" panose="00000500000000000000" pitchFamily="2" charset="0"/>
                          <a:ea typeface="思源黑体 CN Light" panose="020B0300000000000000" pitchFamily="34" charset="-122"/>
                          <a:cs typeface="Poppins" panose="00000500000000000000" pitchFamily="2" charset="0"/>
                        </a:rPr>
                        <a:t>GB</a:t>
                      </a:r>
                      <a:endParaRPr lang="en-US" sz="1200" dirty="0">
                        <a:effectLst/>
                        <a:latin typeface="Poppins" panose="00000500000000000000" pitchFamily="2" charset="0"/>
                        <a:ea typeface="思源黑体 CN Regular" panose="020B0500000000000000" pitchFamily="34" charset="-122"/>
                        <a:cs typeface="Poppins" panose="00000500000000000000" pitchFamily="2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14166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E2139AF6-8F1F-A9A1-E38A-BB8CD57A7483}"/>
              </a:ext>
            </a:extLst>
          </p:cNvPr>
          <p:cNvSpPr txBox="1"/>
          <p:nvPr/>
        </p:nvSpPr>
        <p:spPr>
          <a:xfrm>
            <a:off x="457199" y="9316547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1D1F87"/>
                </a:solidFill>
                <a:latin typeface="Poppins" panose="00000500000000000000" pitchFamily="2" charset="0"/>
                <a:ea typeface="思源黑体 CN Regular" panose="020B0500000000000000" pitchFamily="34" charset="-122"/>
                <a:cs typeface="Poppins" panose="00000500000000000000" pitchFamily="2" charset="0"/>
              </a:rPr>
              <a:t>©2023 Cornelius (Tianjin) Co., Ltd. TJ2023.M023001-SP.1 </a:t>
            </a:r>
            <a:endParaRPr lang="en-US" sz="800" dirty="0">
              <a:solidFill>
                <a:srgbClr val="1D1F87"/>
              </a:solidFill>
              <a:latin typeface="Poppins" panose="00000500000000000000" pitchFamily="2" charset="0"/>
              <a:ea typeface="思源黑体 CN Regular" panose="020B0500000000000000" pitchFamily="34" charset="-122"/>
              <a:cs typeface="Poppins" panose="00000500000000000000" pitchFamily="2" charset="0"/>
            </a:endParaRP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EAA61F67-653D-DE12-B7DB-23DA27D618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86" t="7787" r="973" b="432"/>
          <a:stretch/>
        </p:blipFill>
        <p:spPr>
          <a:xfrm>
            <a:off x="3888196" y="1720427"/>
            <a:ext cx="3296009" cy="1659111"/>
          </a:xfrm>
          <a:prstGeom prst="rect">
            <a:avLst/>
          </a:prstGeom>
        </p:spPr>
      </p:pic>
      <p:pic>
        <p:nvPicPr>
          <p:cNvPr id="9" name="图片 8" descr="图示&#10;&#10;描述已自动生成">
            <a:extLst>
              <a:ext uri="{FF2B5EF4-FFF2-40B4-BE49-F238E27FC236}">
                <a16:creationId xmlns:a16="http://schemas.microsoft.com/office/drawing/2014/main" id="{9BDE6112-E695-3CAB-916F-4B5CBA6585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48"/>
          <a:stretch/>
        </p:blipFill>
        <p:spPr>
          <a:xfrm>
            <a:off x="3848100" y="3382051"/>
            <a:ext cx="1981200" cy="1807685"/>
          </a:xfrm>
          <a:prstGeom prst="rect">
            <a:avLst/>
          </a:prstGeom>
        </p:spPr>
      </p:pic>
      <p:pic>
        <p:nvPicPr>
          <p:cNvPr id="4" name="图片 3" descr="图片包含 文本&#10;&#10;描述已自动生成">
            <a:extLst>
              <a:ext uri="{FF2B5EF4-FFF2-40B4-BE49-F238E27FC236}">
                <a16:creationId xmlns:a16="http://schemas.microsoft.com/office/drawing/2014/main" id="{90C664C4-AF18-E6AC-6BC7-C66D64E0F5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6" b="29507"/>
          <a:stretch/>
        </p:blipFill>
        <p:spPr>
          <a:xfrm>
            <a:off x="206020" y="450782"/>
            <a:ext cx="2398711" cy="676773"/>
          </a:xfrm>
          <a:prstGeom prst="rect">
            <a:avLst/>
          </a:prstGeom>
        </p:spPr>
      </p:pic>
      <p:sp>
        <p:nvSpPr>
          <p:cNvPr id="11" name="文本框 6">
            <a:extLst>
              <a:ext uri="{FF2B5EF4-FFF2-40B4-BE49-F238E27FC236}">
                <a16:creationId xmlns:a16="http://schemas.microsoft.com/office/drawing/2014/main" id="{3E3E3008-A227-B378-AE10-2493B8250EDB}"/>
              </a:ext>
            </a:extLst>
          </p:cNvPr>
          <p:cNvSpPr txBox="1"/>
          <p:nvPr/>
        </p:nvSpPr>
        <p:spPr>
          <a:xfrm>
            <a:off x="390723" y="4116617"/>
            <a:ext cx="30841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" dirty="0">
                <a:solidFill>
                  <a:srgbClr val="1D1F87"/>
                </a:solidFill>
                <a:latin typeface="Poppins" panose="00000500000000000000" pitchFamily="2" charset="0"/>
                <a:ea typeface="思源黑体 CN Regular" panose="020B0500000000000000" pitchFamily="34" charset="-122"/>
                <a:cs typeface="Poppins" panose="00000500000000000000" pitchFamily="2" charset="0"/>
              </a:rPr>
              <a:t>For details about the materials required for installation, please refer to the Installation Manual.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78CD021F-E5F2-1AA9-B66F-C1B8E0CCAEAE}"/>
              </a:ext>
            </a:extLst>
          </p:cNvPr>
          <p:cNvSpPr txBox="1"/>
          <p:nvPr/>
        </p:nvSpPr>
        <p:spPr>
          <a:xfrm>
            <a:off x="390723" y="1382755"/>
            <a:ext cx="2762295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altLang="zh-CN" sz="1600" b="1" dirty="0">
                <a:solidFill>
                  <a:srgbClr val="1D1F87"/>
                </a:solidFill>
                <a:latin typeface="Poppins"/>
                <a:ea typeface="思源黑体 CN Bold"/>
                <a:cs typeface="Poppins"/>
              </a:rPr>
              <a:t>Technical</a:t>
            </a:r>
            <a:r>
              <a:rPr lang="zh-CN" altLang="en-US" sz="1600" b="1" dirty="0">
                <a:solidFill>
                  <a:srgbClr val="1D1F87"/>
                </a:solidFill>
                <a:latin typeface="Poppins"/>
                <a:ea typeface="思源黑体 CN Bold"/>
                <a:cs typeface="Poppins"/>
              </a:rPr>
              <a:t> </a:t>
            </a:r>
            <a:r>
              <a:rPr lang="en-US" altLang="zh-CN" sz="1600" b="1" dirty="0">
                <a:solidFill>
                  <a:srgbClr val="1D1F87"/>
                </a:solidFill>
                <a:latin typeface="Poppins"/>
                <a:ea typeface="思源黑体 CN Bold"/>
                <a:cs typeface="Poppins"/>
              </a:rPr>
              <a:t>Specifications</a:t>
            </a:r>
            <a:endParaRPr lang="zh-CN" altLang="en-US" sz="1600" b="1">
              <a:solidFill>
                <a:srgbClr val="1D1F87"/>
              </a:solidFill>
              <a:latin typeface="Poppins"/>
              <a:ea typeface="思源黑体 CN Bold"/>
              <a:cs typeface="Poppins"/>
            </a:endParaRPr>
          </a:p>
        </p:txBody>
      </p:sp>
      <p:sp>
        <p:nvSpPr>
          <p:cNvPr id="2" name="文本框 6">
            <a:extLst>
              <a:ext uri="{FF2B5EF4-FFF2-40B4-BE49-F238E27FC236}">
                <a16:creationId xmlns:a16="http://schemas.microsoft.com/office/drawing/2014/main" id="{25BFFD5A-552A-2B2F-AD52-475771E7F24C}"/>
              </a:ext>
            </a:extLst>
          </p:cNvPr>
          <p:cNvSpPr txBox="1"/>
          <p:nvPr/>
        </p:nvSpPr>
        <p:spPr>
          <a:xfrm>
            <a:off x="3733800" y="450782"/>
            <a:ext cx="376770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Knight </a:t>
            </a:r>
            <a:r>
              <a:rPr lang="en-US" altLang="zh-CN" sz="2000" b="1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Toaster</a:t>
            </a:r>
            <a:endParaRPr lang="en-US" sz="2000" b="1" dirty="0">
              <a:solidFill>
                <a:srgbClr val="88B9C5"/>
              </a:solidFill>
              <a:latin typeface="Poppins"/>
              <a:ea typeface="思源黑体 CN Bold"/>
              <a:cs typeface="Poppins"/>
            </a:endParaRPr>
          </a:p>
          <a:p>
            <a:pPr algn="r"/>
            <a:r>
              <a:rPr lang="en-US" altLang="zh-CN" sz="2000" dirty="0">
                <a:solidFill>
                  <a:srgbClr val="88B9C5"/>
                </a:solidFill>
                <a:latin typeface="Poppins"/>
                <a:ea typeface="思源黑体 CN Bold"/>
                <a:cs typeface="Poppins"/>
              </a:rPr>
              <a:t>BT-SGM</a:t>
            </a:r>
            <a:endParaRPr lang="en-US" sz="2000" dirty="0">
              <a:solidFill>
                <a:srgbClr val="88B9C5"/>
              </a:solidFill>
              <a:latin typeface="Poppins"/>
              <a:ea typeface="思源黑体 CN Bold"/>
              <a:cs typeface="Poppins"/>
            </a:endParaRPr>
          </a:p>
          <a:p>
            <a:pPr algn="r"/>
            <a:r>
              <a:rPr lang="en-US" sz="1600" i="1" dirty="0">
                <a:solidFill>
                  <a:srgbClr val="1D1F87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Specification Guide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57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</TotalTime>
  <Words>222</Words>
  <Application>Microsoft Office PowerPoint</Application>
  <PresentationFormat>自定义</PresentationFormat>
  <Paragraphs>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思源黑体 CN Light</vt:lpstr>
      <vt:lpstr>Calibri</vt:lpstr>
      <vt:lpstr>Poppins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GMCN_232_Spec_Sheet</dc:title>
  <dc:creator>Vivian Sun</dc:creator>
  <cp:lastModifiedBy>Vivian Sun</cp:lastModifiedBy>
  <cp:revision>68</cp:revision>
  <dcterms:created xsi:type="dcterms:W3CDTF">2023-03-28T10:34:01Z</dcterms:created>
  <dcterms:modified xsi:type="dcterms:W3CDTF">2024-11-27T07:00:15Z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2022-09-30T00:00:00Z</vt:filetime>
  </property>
  <property fmtid="{D5CDD505-2E9C-101B-9397-08002B2CF9AE}" pid="3" name="Creator">
    <vt:lpwstr>Adobe Illustrator 26.0 (Windows)</vt:lpwstr>
  </property>
  <property fmtid="{D5CDD505-2E9C-101B-9397-08002B2CF9AE}" pid="4" name="LastSaved">
    <vt:filetime>2023-03-28T00:00:00Z</vt:filetime>
  </property>
</Properties>
</file>